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40719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Georgia" pitchFamily="18" charset="0"/>
              </a:rPr>
              <a:t>Всероссийский конкурс </a:t>
            </a:r>
          </a:p>
          <a:p>
            <a:r>
              <a:rPr lang="ru-RU" sz="5700" b="1" dirty="0" smtClean="0">
                <a:solidFill>
                  <a:srgbClr val="0070C0"/>
                </a:solidFill>
                <a:latin typeface="Georgia" pitchFamily="18" charset="0"/>
              </a:rPr>
              <a:t>«Навигаторы детства»</a:t>
            </a:r>
          </a:p>
          <a:p>
            <a:endParaRPr lang="ru-RU" sz="2800" dirty="0" smtClean="0">
              <a:solidFill>
                <a:srgbClr val="00B0F0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0070C0"/>
                </a:solidFill>
                <a:latin typeface="Georgia" pitchFamily="18" charset="0"/>
              </a:rPr>
              <a:t>успей подать заявку до 14 марта на сайте </a:t>
            </a:r>
          </a:p>
          <a:p>
            <a:endParaRPr lang="ru-RU" sz="2800" dirty="0" smtClean="0">
              <a:solidFill>
                <a:srgbClr val="0070C0"/>
              </a:solidFill>
              <a:latin typeface="Georgia" pitchFamily="18" charset="0"/>
            </a:endParaRPr>
          </a:p>
          <a:p>
            <a:r>
              <a:rPr lang="ru-RU" sz="2800" b="1" dirty="0" err="1" smtClean="0">
                <a:solidFill>
                  <a:srgbClr val="0070C0"/>
                </a:solidFill>
                <a:latin typeface="Georgia" pitchFamily="18" charset="0"/>
              </a:rPr>
              <a:t>навигаторыдетства.рф</a:t>
            </a:r>
            <a:endParaRPr lang="ru-RU" sz="28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026" name="Picture 2" descr="C:\Users\Валерия\Desktop\баннер-навигатор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67151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1</cp:revision>
  <dcterms:created xsi:type="dcterms:W3CDTF">2021-02-18T03:34:37Z</dcterms:created>
  <dcterms:modified xsi:type="dcterms:W3CDTF">2021-02-18T03:42:48Z</dcterms:modified>
</cp:coreProperties>
</file>